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4"/>
  </p:notesMasterIdLst>
  <p:handoutMasterIdLst>
    <p:handoutMasterId r:id="rId4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99" r:id="rId11"/>
    <p:sldId id="302" r:id="rId12"/>
    <p:sldId id="333" r:id="rId13"/>
    <p:sldId id="266" r:id="rId14"/>
    <p:sldId id="265" r:id="rId15"/>
    <p:sldId id="293" r:id="rId16"/>
    <p:sldId id="277" r:id="rId17"/>
    <p:sldId id="284" r:id="rId18"/>
    <p:sldId id="269" r:id="rId19"/>
    <p:sldId id="304" r:id="rId20"/>
    <p:sldId id="305" r:id="rId21"/>
    <p:sldId id="307" r:id="rId22"/>
    <p:sldId id="306" r:id="rId23"/>
    <p:sldId id="308" r:id="rId24"/>
    <p:sldId id="270" r:id="rId25"/>
    <p:sldId id="309" r:id="rId26"/>
    <p:sldId id="310" r:id="rId27"/>
    <p:sldId id="311" r:id="rId28"/>
    <p:sldId id="312" r:id="rId29"/>
    <p:sldId id="314" r:id="rId30"/>
    <p:sldId id="313" r:id="rId31"/>
    <p:sldId id="315" r:id="rId32"/>
    <p:sldId id="316" r:id="rId33"/>
    <p:sldId id="317" r:id="rId34"/>
    <p:sldId id="294" r:id="rId35"/>
    <p:sldId id="296" r:id="rId36"/>
    <p:sldId id="321" r:id="rId37"/>
    <p:sldId id="322" r:id="rId38"/>
    <p:sldId id="288" r:id="rId39"/>
    <p:sldId id="289" r:id="rId40"/>
    <p:sldId id="320" r:id="rId41"/>
    <p:sldId id="274" r:id="rId42"/>
    <p:sldId id="329" r:id="rId4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/>
    <p:restoredTop sz="85185"/>
  </p:normalViewPr>
  <p:slideViewPr>
    <p:cSldViewPr snapToGrid="0" snapToObjects="1">
      <p:cViewPr varScale="1">
        <p:scale>
          <a:sx n="107" d="100"/>
          <a:sy n="107" d="100"/>
        </p:scale>
        <p:origin x="103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Identify SpaceX API URL</a:t>
          </a:r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Decode response as a </a:t>
          </a:r>
          <a:r>
            <a:rPr lang="en-GB" dirty="0" err="1"/>
            <a:t>json</a:t>
          </a:r>
          <a:r>
            <a:rPr lang="en-GB" dirty="0"/>
            <a:t> and convert to </a:t>
          </a:r>
          <a:r>
            <a:rPr lang="en-GB" dirty="0" err="1"/>
            <a:t>dataframe</a:t>
          </a:r>
          <a:endParaRPr lang="en-GB" dirty="0"/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/>
            <a:t>Use </a:t>
          </a:r>
          <a:r>
            <a:rPr lang="en-GB" dirty="0" err="1"/>
            <a:t>requests.get</a:t>
          </a:r>
          <a:r>
            <a:rPr lang="en-GB" dirty="0"/>
            <a:t> to pull data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Import requests library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4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3"/>
      <dgm:spPr/>
    </dgm:pt>
    <dgm:pt modelId="{9A82376A-6335-7C49-A3FA-0B4C3FB34F99}" type="pres">
      <dgm:prSet presAssocID="{84EC6A27-3ABC-8A43-B806-CF3F44322F9A}" presName="connectorText" presStyleLbl="sibTrans2D1" presStyleIdx="0" presStyleCnt="3"/>
      <dgm:spPr/>
    </dgm:pt>
    <dgm:pt modelId="{05B38B11-8A7B-0E42-BD6C-F0941E07301E}" type="pres">
      <dgm:prSet presAssocID="{6C3B309E-504F-F84D-B550-C882F33F9C6F}" presName="node" presStyleLbl="node1" presStyleIdx="1" presStyleCnt="4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3"/>
      <dgm:spPr/>
    </dgm:pt>
    <dgm:pt modelId="{0B6F4DDF-1435-B64C-B0BA-21E4FE400D17}" type="pres">
      <dgm:prSet presAssocID="{C04E88B8-A1DE-994C-A25C-75299334134A}" presName="connectorText" presStyleLbl="sibTrans2D1" presStyleIdx="1" presStyleCnt="3"/>
      <dgm:spPr/>
    </dgm:pt>
    <dgm:pt modelId="{AE6D6EA7-3FCA-8248-A052-04C450D3B3BE}" type="pres">
      <dgm:prSet presAssocID="{BC489AB3-97D5-F94D-88E4-E92B4ED222AB}" presName="node" presStyleLbl="node1" presStyleIdx="2" presStyleCnt="4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3"/>
      <dgm:spPr/>
    </dgm:pt>
    <dgm:pt modelId="{E083D1F5-7396-0843-A7B3-A9B05951CD15}" type="pres">
      <dgm:prSet presAssocID="{2CA1FD79-8698-2647-9123-0A752C5DBCE6}" presName="connectorText" presStyleLbl="sibTrans2D1" presStyleIdx="2" presStyleCnt="3"/>
      <dgm:spPr/>
    </dgm:pt>
    <dgm:pt modelId="{3F5349BB-04E0-114C-B755-3D85A7E44CAC}" type="pres">
      <dgm:prSet presAssocID="{447C420A-B38E-4843-8E6A-787A7D4C42E5}" presName="node" presStyleLbl="node1" presStyleIdx="3" presStyleCnt="4">
        <dgm:presLayoutVars>
          <dgm:bulletEnabled val="1"/>
        </dgm:presLayoutVars>
      </dgm:prSet>
      <dgm:spPr/>
    </dgm:pt>
  </dgm:ptLst>
  <dgm:cxnLst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Request Falcon 9 launch page</a:t>
          </a:r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Extract column/variable names from html table headers</a:t>
          </a:r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/>
            <a:t>Create Beautiful Soup object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Import Beautiful Soup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4F8C6ACD-A507-C049-AE71-F1CED4A13416}">
      <dgm:prSet phldrT="[Text]"/>
      <dgm:spPr/>
      <dgm:t>
        <a:bodyPr/>
        <a:lstStyle/>
        <a:p>
          <a:pPr rtl="0"/>
          <a:r>
            <a:rPr lang="en-GB" dirty="0"/>
            <a:t>Create data frame by parsing html tables</a:t>
          </a:r>
        </a:p>
      </dgm:t>
    </dgm:pt>
    <dgm:pt modelId="{F4D274BA-47EA-4741-BB23-38B881CE4C05}" type="parTrans" cxnId="{95C0AF00-BDB5-C349-B90B-160D4E63EDF9}">
      <dgm:prSet/>
      <dgm:spPr/>
    </dgm:pt>
    <dgm:pt modelId="{E3E26FDC-C80E-A349-9AF5-7232752BCC1C}" type="sibTrans" cxnId="{95C0AF00-BDB5-C349-B90B-160D4E63EDF9}">
      <dgm:prSet/>
      <dgm:spPr/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5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4"/>
      <dgm:spPr/>
    </dgm:pt>
    <dgm:pt modelId="{9A82376A-6335-7C49-A3FA-0B4C3FB34F99}" type="pres">
      <dgm:prSet presAssocID="{84EC6A27-3ABC-8A43-B806-CF3F44322F9A}" presName="connectorText" presStyleLbl="sibTrans2D1" presStyleIdx="0" presStyleCnt="4"/>
      <dgm:spPr/>
    </dgm:pt>
    <dgm:pt modelId="{05B38B11-8A7B-0E42-BD6C-F0941E07301E}" type="pres">
      <dgm:prSet presAssocID="{6C3B309E-504F-F84D-B550-C882F33F9C6F}" presName="node" presStyleLbl="node1" presStyleIdx="1" presStyleCnt="5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4"/>
      <dgm:spPr/>
    </dgm:pt>
    <dgm:pt modelId="{0B6F4DDF-1435-B64C-B0BA-21E4FE400D17}" type="pres">
      <dgm:prSet presAssocID="{C04E88B8-A1DE-994C-A25C-75299334134A}" presName="connectorText" presStyleLbl="sibTrans2D1" presStyleIdx="1" presStyleCnt="4"/>
      <dgm:spPr/>
    </dgm:pt>
    <dgm:pt modelId="{AE6D6EA7-3FCA-8248-A052-04C450D3B3BE}" type="pres">
      <dgm:prSet presAssocID="{BC489AB3-97D5-F94D-88E4-E92B4ED222AB}" presName="node" presStyleLbl="node1" presStyleIdx="2" presStyleCnt="5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4"/>
      <dgm:spPr/>
    </dgm:pt>
    <dgm:pt modelId="{E083D1F5-7396-0843-A7B3-A9B05951CD15}" type="pres">
      <dgm:prSet presAssocID="{2CA1FD79-8698-2647-9123-0A752C5DBCE6}" presName="connectorText" presStyleLbl="sibTrans2D1" presStyleIdx="2" presStyleCnt="4"/>
      <dgm:spPr/>
    </dgm:pt>
    <dgm:pt modelId="{3F5349BB-04E0-114C-B755-3D85A7E44CAC}" type="pres">
      <dgm:prSet presAssocID="{447C420A-B38E-4843-8E6A-787A7D4C42E5}" presName="node" presStyleLbl="node1" presStyleIdx="3" presStyleCnt="5">
        <dgm:presLayoutVars>
          <dgm:bulletEnabled val="1"/>
        </dgm:presLayoutVars>
      </dgm:prSet>
      <dgm:spPr/>
    </dgm:pt>
    <dgm:pt modelId="{168E97D0-AA72-FD4F-8D4F-C1F782F59130}" type="pres">
      <dgm:prSet presAssocID="{96EABB70-8E52-3544-B67D-568A8840699D}" presName="sibTrans" presStyleLbl="sibTrans2D1" presStyleIdx="3" presStyleCnt="4"/>
      <dgm:spPr/>
    </dgm:pt>
    <dgm:pt modelId="{9C1AFB26-5668-4A42-951A-59BE794B36AB}" type="pres">
      <dgm:prSet presAssocID="{96EABB70-8E52-3544-B67D-568A8840699D}" presName="connectorText" presStyleLbl="sibTrans2D1" presStyleIdx="3" presStyleCnt="4"/>
      <dgm:spPr/>
    </dgm:pt>
    <dgm:pt modelId="{D944371F-EC26-C242-A4D7-C2F7F57671B6}" type="pres">
      <dgm:prSet presAssocID="{4F8C6ACD-A507-C049-AE71-F1CED4A13416}" presName="node" presStyleLbl="node1" presStyleIdx="4" presStyleCnt="5">
        <dgm:presLayoutVars>
          <dgm:bulletEnabled val="1"/>
        </dgm:presLayoutVars>
      </dgm:prSet>
      <dgm:spPr/>
    </dgm:pt>
  </dgm:ptLst>
  <dgm:cxnLst>
    <dgm:cxn modelId="{95C0AF00-BDB5-C349-B90B-160D4E63EDF9}" srcId="{23CBA164-4FCA-4B47-95B4-48B605C2A9A5}" destId="{4F8C6ACD-A507-C049-AE71-F1CED4A13416}" srcOrd="4" destOrd="0" parTransId="{F4D274BA-47EA-4741-BB23-38B881CE4C05}" sibTransId="{E3E26FDC-C80E-A349-9AF5-7232752BCC1C}"/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820D2326-50DB-0844-9AB7-9ADFEDD1DB7C}" type="presOf" srcId="{96EABB70-8E52-3544-B67D-568A8840699D}" destId="{168E97D0-AA72-FD4F-8D4F-C1F782F59130}" srcOrd="0" destOrd="0" presId="urn:microsoft.com/office/officeart/2005/8/layout/process2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0BAF0F6E-FBE2-3648-9CCC-5930269DEFF5}" type="presOf" srcId="{4F8C6ACD-A507-C049-AE71-F1CED4A13416}" destId="{D944371F-EC26-C242-A4D7-C2F7F57671B6}" srcOrd="0" destOrd="0" presId="urn:microsoft.com/office/officeart/2005/8/layout/process2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FBB1D4B8-E62F-3145-9118-D51C0C92B33A}" type="presOf" srcId="{96EABB70-8E52-3544-B67D-568A8840699D}" destId="{9C1AFB26-5668-4A42-951A-59BE794B36AB}" srcOrd="1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  <dgm:cxn modelId="{7D8705E7-6B26-504D-953E-5CF2983F8090}" type="presParOf" srcId="{9D3DF7D7-F8E1-4C4B-AE66-62D68C9EEF84}" destId="{168E97D0-AA72-FD4F-8D4F-C1F782F59130}" srcOrd="7" destOrd="0" presId="urn:microsoft.com/office/officeart/2005/8/layout/process2"/>
    <dgm:cxn modelId="{555B44EC-DC2E-6A43-800F-F32C29AA5E12}" type="presParOf" srcId="{168E97D0-AA72-FD4F-8D4F-C1F782F59130}" destId="{9C1AFB26-5668-4A42-951A-59BE794B36AB}" srcOrd="0" destOrd="0" presId="urn:microsoft.com/office/officeart/2005/8/layout/process2"/>
    <dgm:cxn modelId="{54164731-917C-CD4E-90A6-AE0DD984F30D}" type="presParOf" srcId="{9D3DF7D7-F8E1-4C4B-AE66-62D68C9EEF84}" destId="{D944371F-EC26-C242-A4D7-C2F7F57671B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CBA164-4FCA-4B47-95B4-48B605C2A9A5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6C3B309E-504F-F84D-B550-C882F33F9C6F}">
      <dgm:prSet phldrT="[Text]"/>
      <dgm:spPr/>
      <dgm:t>
        <a:bodyPr/>
        <a:lstStyle/>
        <a:p>
          <a:r>
            <a:rPr lang="en-GB" dirty="0"/>
            <a:t>Calc</a:t>
          </a:r>
          <a:r>
            <a:rPr lang="en-GB" baseline="0" dirty="0"/>
            <a:t> number and occurrence of each orbit</a:t>
          </a:r>
          <a:endParaRPr lang="en-GB" dirty="0"/>
        </a:p>
      </dgm:t>
    </dgm:pt>
    <dgm:pt modelId="{E9AA6B8B-4BD8-DF48-A740-D71E97B90AF4}" type="parTrans" cxnId="{F67DBD52-EB06-8946-8EC5-42E67F9179DD}">
      <dgm:prSet/>
      <dgm:spPr/>
      <dgm:t>
        <a:bodyPr/>
        <a:lstStyle/>
        <a:p>
          <a:endParaRPr lang="en-GB"/>
        </a:p>
      </dgm:t>
    </dgm:pt>
    <dgm:pt modelId="{C04E88B8-A1DE-994C-A25C-75299334134A}" type="sibTrans" cxnId="{F67DBD52-EB06-8946-8EC5-42E67F9179DD}">
      <dgm:prSet/>
      <dgm:spPr/>
      <dgm:t>
        <a:bodyPr/>
        <a:lstStyle/>
        <a:p>
          <a:endParaRPr lang="en-GB"/>
        </a:p>
      </dgm:t>
    </dgm:pt>
    <dgm:pt modelId="{447C420A-B38E-4843-8E6A-787A7D4C42E5}">
      <dgm:prSet phldrT="[Text]"/>
      <dgm:spPr/>
      <dgm:t>
        <a:bodyPr/>
        <a:lstStyle/>
        <a:p>
          <a:pPr rtl="0"/>
          <a:r>
            <a:rPr lang="en-GB" dirty="0"/>
            <a:t>Create a landing outcome label from Outcome column</a:t>
          </a:r>
        </a:p>
      </dgm:t>
    </dgm:pt>
    <dgm:pt modelId="{082BECEF-EE46-BB47-B463-0829D3B98F0D}" type="parTrans" cxnId="{21BD5503-43AA-B343-BC80-E6145B6922A5}">
      <dgm:prSet/>
      <dgm:spPr/>
      <dgm:t>
        <a:bodyPr/>
        <a:lstStyle/>
        <a:p>
          <a:endParaRPr lang="en-GB"/>
        </a:p>
      </dgm:t>
    </dgm:pt>
    <dgm:pt modelId="{96EABB70-8E52-3544-B67D-568A8840699D}" type="sibTrans" cxnId="{21BD5503-43AA-B343-BC80-E6145B6922A5}">
      <dgm:prSet/>
      <dgm:spPr/>
      <dgm:t>
        <a:bodyPr/>
        <a:lstStyle/>
        <a:p>
          <a:endParaRPr lang="en-GB"/>
        </a:p>
      </dgm:t>
    </dgm:pt>
    <dgm:pt modelId="{BC489AB3-97D5-F94D-88E4-E92B4ED222AB}">
      <dgm:prSet/>
      <dgm:spPr/>
      <dgm:t>
        <a:bodyPr/>
        <a:lstStyle/>
        <a:p>
          <a:pPr rtl="0"/>
          <a:r>
            <a:rPr lang="en-GB" dirty="0"/>
            <a:t>Calc the number and occurrence of mission outcome per orbit type</a:t>
          </a:r>
        </a:p>
      </dgm:t>
    </dgm:pt>
    <dgm:pt modelId="{B9291727-026C-0843-8D20-F742F002AE9A}" type="parTrans" cxnId="{D6CAA4E2-DDBD-8442-B055-BBF09A71AB33}">
      <dgm:prSet/>
      <dgm:spPr/>
      <dgm:t>
        <a:bodyPr/>
        <a:lstStyle/>
        <a:p>
          <a:endParaRPr lang="en-GB"/>
        </a:p>
      </dgm:t>
    </dgm:pt>
    <dgm:pt modelId="{2CA1FD79-8698-2647-9123-0A752C5DBCE6}" type="sibTrans" cxnId="{D6CAA4E2-DDBD-8442-B055-BBF09A71AB33}">
      <dgm:prSet/>
      <dgm:spPr/>
      <dgm:t>
        <a:bodyPr/>
        <a:lstStyle/>
        <a:p>
          <a:endParaRPr lang="en-GB"/>
        </a:p>
      </dgm:t>
    </dgm:pt>
    <dgm:pt modelId="{AA626CD7-BC13-514D-A271-88E28E1A6CF8}">
      <dgm:prSet phldrT="[Text]"/>
      <dgm:spPr/>
      <dgm:t>
        <a:bodyPr/>
        <a:lstStyle/>
        <a:p>
          <a:r>
            <a:rPr lang="en-GB" dirty="0"/>
            <a:t>Calc number of launches per site</a:t>
          </a:r>
        </a:p>
      </dgm:t>
    </dgm:pt>
    <dgm:pt modelId="{0FFD3811-800F-6740-B384-B3C2D0BA1437}" type="parTrans" cxnId="{EE39AD94-7B4D-CE48-B062-4CEB1955ED32}">
      <dgm:prSet/>
      <dgm:spPr/>
      <dgm:t>
        <a:bodyPr/>
        <a:lstStyle/>
        <a:p>
          <a:endParaRPr lang="en-GB"/>
        </a:p>
      </dgm:t>
    </dgm:pt>
    <dgm:pt modelId="{84EC6A27-3ABC-8A43-B806-CF3F44322F9A}" type="sibTrans" cxnId="{EE39AD94-7B4D-CE48-B062-4CEB1955ED32}">
      <dgm:prSet/>
      <dgm:spPr/>
      <dgm:t>
        <a:bodyPr/>
        <a:lstStyle/>
        <a:p>
          <a:endParaRPr lang="en-GB"/>
        </a:p>
      </dgm:t>
    </dgm:pt>
    <dgm:pt modelId="{9D3DF7D7-F8E1-4C4B-AE66-62D68C9EEF84}" type="pres">
      <dgm:prSet presAssocID="{23CBA164-4FCA-4B47-95B4-48B605C2A9A5}" presName="linearFlow" presStyleCnt="0">
        <dgm:presLayoutVars>
          <dgm:resizeHandles val="exact"/>
        </dgm:presLayoutVars>
      </dgm:prSet>
      <dgm:spPr/>
    </dgm:pt>
    <dgm:pt modelId="{85E87623-EEED-5C49-82B9-6DFB29C0F39E}" type="pres">
      <dgm:prSet presAssocID="{AA626CD7-BC13-514D-A271-88E28E1A6CF8}" presName="node" presStyleLbl="node1" presStyleIdx="0" presStyleCnt="4">
        <dgm:presLayoutVars>
          <dgm:bulletEnabled val="1"/>
        </dgm:presLayoutVars>
      </dgm:prSet>
      <dgm:spPr/>
    </dgm:pt>
    <dgm:pt modelId="{F7EF2D71-D70E-3A41-817D-4F22684A79C2}" type="pres">
      <dgm:prSet presAssocID="{84EC6A27-3ABC-8A43-B806-CF3F44322F9A}" presName="sibTrans" presStyleLbl="sibTrans2D1" presStyleIdx="0" presStyleCnt="3"/>
      <dgm:spPr/>
    </dgm:pt>
    <dgm:pt modelId="{9A82376A-6335-7C49-A3FA-0B4C3FB34F99}" type="pres">
      <dgm:prSet presAssocID="{84EC6A27-3ABC-8A43-B806-CF3F44322F9A}" presName="connectorText" presStyleLbl="sibTrans2D1" presStyleIdx="0" presStyleCnt="3"/>
      <dgm:spPr/>
    </dgm:pt>
    <dgm:pt modelId="{05B38B11-8A7B-0E42-BD6C-F0941E07301E}" type="pres">
      <dgm:prSet presAssocID="{6C3B309E-504F-F84D-B550-C882F33F9C6F}" presName="node" presStyleLbl="node1" presStyleIdx="1" presStyleCnt="4">
        <dgm:presLayoutVars>
          <dgm:bulletEnabled val="1"/>
        </dgm:presLayoutVars>
      </dgm:prSet>
      <dgm:spPr/>
    </dgm:pt>
    <dgm:pt modelId="{54910EC3-EBD1-B941-90CF-774DC8A6938E}" type="pres">
      <dgm:prSet presAssocID="{C04E88B8-A1DE-994C-A25C-75299334134A}" presName="sibTrans" presStyleLbl="sibTrans2D1" presStyleIdx="1" presStyleCnt="3"/>
      <dgm:spPr/>
    </dgm:pt>
    <dgm:pt modelId="{0B6F4DDF-1435-B64C-B0BA-21E4FE400D17}" type="pres">
      <dgm:prSet presAssocID="{C04E88B8-A1DE-994C-A25C-75299334134A}" presName="connectorText" presStyleLbl="sibTrans2D1" presStyleIdx="1" presStyleCnt="3"/>
      <dgm:spPr/>
    </dgm:pt>
    <dgm:pt modelId="{AE6D6EA7-3FCA-8248-A052-04C450D3B3BE}" type="pres">
      <dgm:prSet presAssocID="{BC489AB3-97D5-F94D-88E4-E92B4ED222AB}" presName="node" presStyleLbl="node1" presStyleIdx="2" presStyleCnt="4">
        <dgm:presLayoutVars>
          <dgm:bulletEnabled val="1"/>
        </dgm:presLayoutVars>
      </dgm:prSet>
      <dgm:spPr/>
    </dgm:pt>
    <dgm:pt modelId="{FAA62576-C0AB-D849-B7F4-E9DF9BCA21DC}" type="pres">
      <dgm:prSet presAssocID="{2CA1FD79-8698-2647-9123-0A752C5DBCE6}" presName="sibTrans" presStyleLbl="sibTrans2D1" presStyleIdx="2" presStyleCnt="3"/>
      <dgm:spPr/>
    </dgm:pt>
    <dgm:pt modelId="{E083D1F5-7396-0843-A7B3-A9B05951CD15}" type="pres">
      <dgm:prSet presAssocID="{2CA1FD79-8698-2647-9123-0A752C5DBCE6}" presName="connectorText" presStyleLbl="sibTrans2D1" presStyleIdx="2" presStyleCnt="3"/>
      <dgm:spPr/>
    </dgm:pt>
    <dgm:pt modelId="{3F5349BB-04E0-114C-B755-3D85A7E44CAC}" type="pres">
      <dgm:prSet presAssocID="{447C420A-B38E-4843-8E6A-787A7D4C42E5}" presName="node" presStyleLbl="node1" presStyleIdx="3" presStyleCnt="4">
        <dgm:presLayoutVars>
          <dgm:bulletEnabled val="1"/>
        </dgm:presLayoutVars>
      </dgm:prSet>
      <dgm:spPr/>
    </dgm:pt>
  </dgm:ptLst>
  <dgm:cxnLst>
    <dgm:cxn modelId="{21BD5503-43AA-B343-BC80-E6145B6922A5}" srcId="{23CBA164-4FCA-4B47-95B4-48B605C2A9A5}" destId="{447C420A-B38E-4843-8E6A-787A7D4C42E5}" srcOrd="3" destOrd="0" parTransId="{082BECEF-EE46-BB47-B463-0829D3B98F0D}" sibTransId="{96EABB70-8E52-3544-B67D-568A8840699D}"/>
    <dgm:cxn modelId="{699A472D-CBC4-C444-B131-71C11035F7D6}" type="presOf" srcId="{23CBA164-4FCA-4B47-95B4-48B605C2A9A5}" destId="{9D3DF7D7-F8E1-4C4B-AE66-62D68C9EEF84}" srcOrd="0" destOrd="0" presId="urn:microsoft.com/office/officeart/2005/8/layout/process2"/>
    <dgm:cxn modelId="{D6ADF644-CD8D-F64E-80D8-3DD0A16A3D1C}" type="presOf" srcId="{84EC6A27-3ABC-8A43-B806-CF3F44322F9A}" destId="{9A82376A-6335-7C49-A3FA-0B4C3FB34F99}" srcOrd="1" destOrd="0" presId="urn:microsoft.com/office/officeart/2005/8/layout/process2"/>
    <dgm:cxn modelId="{F67DBD52-EB06-8946-8EC5-42E67F9179DD}" srcId="{23CBA164-4FCA-4B47-95B4-48B605C2A9A5}" destId="{6C3B309E-504F-F84D-B550-C882F33F9C6F}" srcOrd="1" destOrd="0" parTransId="{E9AA6B8B-4BD8-DF48-A740-D71E97B90AF4}" sibTransId="{C04E88B8-A1DE-994C-A25C-75299334134A}"/>
    <dgm:cxn modelId="{19DCBC82-CD00-2745-91B8-9FE81792B4B8}" type="presOf" srcId="{BC489AB3-97D5-F94D-88E4-E92B4ED222AB}" destId="{AE6D6EA7-3FCA-8248-A052-04C450D3B3BE}" srcOrd="0" destOrd="0" presId="urn:microsoft.com/office/officeart/2005/8/layout/process2"/>
    <dgm:cxn modelId="{AD980384-57A8-F246-8142-414856757F61}" type="presOf" srcId="{2CA1FD79-8698-2647-9123-0A752C5DBCE6}" destId="{FAA62576-C0AB-D849-B7F4-E9DF9BCA21DC}" srcOrd="0" destOrd="0" presId="urn:microsoft.com/office/officeart/2005/8/layout/process2"/>
    <dgm:cxn modelId="{DBB4758E-CE1D-CD4E-9F48-B1E9D7E7E188}" type="presOf" srcId="{C04E88B8-A1DE-994C-A25C-75299334134A}" destId="{54910EC3-EBD1-B941-90CF-774DC8A6938E}" srcOrd="0" destOrd="0" presId="urn:microsoft.com/office/officeart/2005/8/layout/process2"/>
    <dgm:cxn modelId="{EE39AD94-7B4D-CE48-B062-4CEB1955ED32}" srcId="{23CBA164-4FCA-4B47-95B4-48B605C2A9A5}" destId="{AA626CD7-BC13-514D-A271-88E28E1A6CF8}" srcOrd="0" destOrd="0" parTransId="{0FFD3811-800F-6740-B384-B3C2D0BA1437}" sibTransId="{84EC6A27-3ABC-8A43-B806-CF3F44322F9A}"/>
    <dgm:cxn modelId="{B831BF94-80A9-5D48-83FC-73A05EB3E805}" type="presOf" srcId="{447C420A-B38E-4843-8E6A-787A7D4C42E5}" destId="{3F5349BB-04E0-114C-B755-3D85A7E44CAC}" srcOrd="0" destOrd="0" presId="urn:microsoft.com/office/officeart/2005/8/layout/process2"/>
    <dgm:cxn modelId="{02B8DCC4-D72F-A243-86F6-B974E842B256}" type="presOf" srcId="{2CA1FD79-8698-2647-9123-0A752C5DBCE6}" destId="{E083D1F5-7396-0843-A7B3-A9B05951CD15}" srcOrd="1" destOrd="0" presId="urn:microsoft.com/office/officeart/2005/8/layout/process2"/>
    <dgm:cxn modelId="{D89E44D4-B9B0-D24F-8EB1-240ABA84B5EC}" type="presOf" srcId="{6C3B309E-504F-F84D-B550-C882F33F9C6F}" destId="{05B38B11-8A7B-0E42-BD6C-F0941E07301E}" srcOrd="0" destOrd="0" presId="urn:microsoft.com/office/officeart/2005/8/layout/process2"/>
    <dgm:cxn modelId="{598604D6-0AFD-3A46-A607-498CCD77285C}" type="presOf" srcId="{C04E88B8-A1DE-994C-A25C-75299334134A}" destId="{0B6F4DDF-1435-B64C-B0BA-21E4FE400D17}" srcOrd="1" destOrd="0" presId="urn:microsoft.com/office/officeart/2005/8/layout/process2"/>
    <dgm:cxn modelId="{D6CAA4E2-DDBD-8442-B055-BBF09A71AB33}" srcId="{23CBA164-4FCA-4B47-95B4-48B605C2A9A5}" destId="{BC489AB3-97D5-F94D-88E4-E92B4ED222AB}" srcOrd="2" destOrd="0" parTransId="{B9291727-026C-0843-8D20-F742F002AE9A}" sibTransId="{2CA1FD79-8698-2647-9123-0A752C5DBCE6}"/>
    <dgm:cxn modelId="{CFFE1CF6-0724-7A41-9970-AC0466FAA20D}" type="presOf" srcId="{AA626CD7-BC13-514D-A271-88E28E1A6CF8}" destId="{85E87623-EEED-5C49-82B9-6DFB29C0F39E}" srcOrd="0" destOrd="0" presId="urn:microsoft.com/office/officeart/2005/8/layout/process2"/>
    <dgm:cxn modelId="{E6C54CFA-A5D3-9C46-B0A5-A7179F237696}" type="presOf" srcId="{84EC6A27-3ABC-8A43-B806-CF3F44322F9A}" destId="{F7EF2D71-D70E-3A41-817D-4F22684A79C2}" srcOrd="0" destOrd="0" presId="urn:microsoft.com/office/officeart/2005/8/layout/process2"/>
    <dgm:cxn modelId="{3678D0D5-994C-F74D-859D-D6D7B1D0B8CC}" type="presParOf" srcId="{9D3DF7D7-F8E1-4C4B-AE66-62D68C9EEF84}" destId="{85E87623-EEED-5C49-82B9-6DFB29C0F39E}" srcOrd="0" destOrd="0" presId="urn:microsoft.com/office/officeart/2005/8/layout/process2"/>
    <dgm:cxn modelId="{FA7FAF16-C3EB-8E42-A6D4-F0FCDBBEDDE7}" type="presParOf" srcId="{9D3DF7D7-F8E1-4C4B-AE66-62D68C9EEF84}" destId="{F7EF2D71-D70E-3A41-817D-4F22684A79C2}" srcOrd="1" destOrd="0" presId="urn:microsoft.com/office/officeart/2005/8/layout/process2"/>
    <dgm:cxn modelId="{7D7771B5-8FD6-754D-B2C8-EBF50F51D374}" type="presParOf" srcId="{F7EF2D71-D70E-3A41-817D-4F22684A79C2}" destId="{9A82376A-6335-7C49-A3FA-0B4C3FB34F99}" srcOrd="0" destOrd="0" presId="urn:microsoft.com/office/officeart/2005/8/layout/process2"/>
    <dgm:cxn modelId="{AA545D5E-01D7-0B49-A7AB-98FC2128DF3A}" type="presParOf" srcId="{9D3DF7D7-F8E1-4C4B-AE66-62D68C9EEF84}" destId="{05B38B11-8A7B-0E42-BD6C-F0941E07301E}" srcOrd="2" destOrd="0" presId="urn:microsoft.com/office/officeart/2005/8/layout/process2"/>
    <dgm:cxn modelId="{14F1B767-1476-F244-9FD0-52EAE1C79BFC}" type="presParOf" srcId="{9D3DF7D7-F8E1-4C4B-AE66-62D68C9EEF84}" destId="{54910EC3-EBD1-B941-90CF-774DC8A6938E}" srcOrd="3" destOrd="0" presId="urn:microsoft.com/office/officeart/2005/8/layout/process2"/>
    <dgm:cxn modelId="{209A595B-68F5-954A-99F7-E568BE061E88}" type="presParOf" srcId="{54910EC3-EBD1-B941-90CF-774DC8A6938E}" destId="{0B6F4DDF-1435-B64C-B0BA-21E4FE400D17}" srcOrd="0" destOrd="0" presId="urn:microsoft.com/office/officeart/2005/8/layout/process2"/>
    <dgm:cxn modelId="{4796A071-77CF-1C40-ADE3-08EBD678D185}" type="presParOf" srcId="{9D3DF7D7-F8E1-4C4B-AE66-62D68C9EEF84}" destId="{AE6D6EA7-3FCA-8248-A052-04C450D3B3BE}" srcOrd="4" destOrd="0" presId="urn:microsoft.com/office/officeart/2005/8/layout/process2"/>
    <dgm:cxn modelId="{D843ADC3-60E3-ED4E-BA45-5B4EAB04E54C}" type="presParOf" srcId="{9D3DF7D7-F8E1-4C4B-AE66-62D68C9EEF84}" destId="{FAA62576-C0AB-D849-B7F4-E9DF9BCA21DC}" srcOrd="5" destOrd="0" presId="urn:microsoft.com/office/officeart/2005/8/layout/process2"/>
    <dgm:cxn modelId="{5FB77F47-05B0-314D-9F74-B48DDDE88EC0}" type="presParOf" srcId="{FAA62576-C0AB-D849-B7F4-E9DF9BCA21DC}" destId="{E083D1F5-7396-0843-A7B3-A9B05951CD15}" srcOrd="0" destOrd="0" presId="urn:microsoft.com/office/officeart/2005/8/layout/process2"/>
    <dgm:cxn modelId="{C48960D7-9639-E049-A85B-944108FFC5A2}" type="presParOf" srcId="{9D3DF7D7-F8E1-4C4B-AE66-62D68C9EEF84}" destId="{3F5349BB-04E0-114C-B755-3D85A7E44CAC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202091" y="1718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Import requests library</a:t>
          </a:r>
        </a:p>
      </dsp:txBody>
      <dsp:txXfrm>
        <a:off x="220813" y="20440"/>
        <a:ext cx="2301573" cy="601759"/>
      </dsp:txXfrm>
    </dsp:sp>
    <dsp:sp modelId="{F7EF2D71-D70E-3A41-817D-4F22684A79C2}">
      <dsp:nvSpPr>
        <dsp:cNvPr id="0" name=""/>
        <dsp:cNvSpPr/>
      </dsp:nvSpPr>
      <dsp:spPr>
        <a:xfrm rot="5400000">
          <a:off x="1251749" y="65690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680871"/>
        <a:ext cx="172585" cy="167791"/>
      </dsp:txXfrm>
    </dsp:sp>
    <dsp:sp modelId="{05B38B11-8A7B-0E42-BD6C-F0941E07301E}">
      <dsp:nvSpPr>
        <dsp:cNvPr id="0" name=""/>
        <dsp:cNvSpPr/>
      </dsp:nvSpPr>
      <dsp:spPr>
        <a:xfrm>
          <a:off x="202091" y="960523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Identify SpaceX API URL</a:t>
          </a:r>
        </a:p>
      </dsp:txBody>
      <dsp:txXfrm>
        <a:off x="220813" y="979245"/>
        <a:ext cx="2301573" cy="601759"/>
      </dsp:txXfrm>
    </dsp:sp>
    <dsp:sp modelId="{54910EC3-EBD1-B941-90CF-774DC8A6938E}">
      <dsp:nvSpPr>
        <dsp:cNvPr id="0" name=""/>
        <dsp:cNvSpPr/>
      </dsp:nvSpPr>
      <dsp:spPr>
        <a:xfrm rot="5400000">
          <a:off x="1251749" y="1615706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1639676"/>
        <a:ext cx="172585" cy="167791"/>
      </dsp:txXfrm>
    </dsp:sp>
    <dsp:sp modelId="{AE6D6EA7-3FCA-8248-A052-04C450D3B3BE}">
      <dsp:nvSpPr>
        <dsp:cNvPr id="0" name=""/>
        <dsp:cNvSpPr/>
      </dsp:nvSpPr>
      <dsp:spPr>
        <a:xfrm>
          <a:off x="202091" y="1919327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Use </a:t>
          </a:r>
          <a:r>
            <a:rPr lang="en-GB" sz="1600" kern="1200" dirty="0" err="1"/>
            <a:t>requests.get</a:t>
          </a:r>
          <a:r>
            <a:rPr lang="en-GB" sz="1600" kern="1200" dirty="0"/>
            <a:t> to pull data</a:t>
          </a:r>
        </a:p>
      </dsp:txBody>
      <dsp:txXfrm>
        <a:off x="220813" y="1938049"/>
        <a:ext cx="2301573" cy="601759"/>
      </dsp:txXfrm>
    </dsp:sp>
    <dsp:sp modelId="{FAA62576-C0AB-D849-B7F4-E9DF9BCA21DC}">
      <dsp:nvSpPr>
        <dsp:cNvPr id="0" name=""/>
        <dsp:cNvSpPr/>
      </dsp:nvSpPr>
      <dsp:spPr>
        <a:xfrm rot="5400000">
          <a:off x="1251749" y="257451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285307" y="2598481"/>
        <a:ext cx="172585" cy="167791"/>
      </dsp:txXfrm>
    </dsp:sp>
    <dsp:sp modelId="{3F5349BB-04E0-114C-B755-3D85A7E44CAC}">
      <dsp:nvSpPr>
        <dsp:cNvPr id="0" name=""/>
        <dsp:cNvSpPr/>
      </dsp:nvSpPr>
      <dsp:spPr>
        <a:xfrm>
          <a:off x="202091" y="2878132"/>
          <a:ext cx="2339017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Decode response as a </a:t>
          </a:r>
          <a:r>
            <a:rPr lang="en-GB" sz="1600" kern="1200" dirty="0" err="1"/>
            <a:t>json</a:t>
          </a:r>
          <a:r>
            <a:rPr lang="en-GB" sz="1600" kern="1200" dirty="0"/>
            <a:t> and convert to </a:t>
          </a:r>
          <a:r>
            <a:rPr lang="en-GB" sz="1600" kern="1200" dirty="0" err="1"/>
            <a:t>dataframe</a:t>
          </a:r>
          <a:endParaRPr lang="en-GB" sz="1600" kern="1200" dirty="0"/>
        </a:p>
      </dsp:txBody>
      <dsp:txXfrm>
        <a:off x="220813" y="2896854"/>
        <a:ext cx="2301573" cy="6017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427203" y="429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Import Beautiful Soup</a:t>
          </a:r>
        </a:p>
      </dsp:txBody>
      <dsp:txXfrm>
        <a:off x="441924" y="15150"/>
        <a:ext cx="1859350" cy="473157"/>
      </dsp:txXfrm>
    </dsp:sp>
    <dsp:sp modelId="{F7EF2D71-D70E-3A41-817D-4F22684A79C2}">
      <dsp:nvSpPr>
        <dsp:cNvPr id="0" name=""/>
        <dsp:cNvSpPr/>
      </dsp:nvSpPr>
      <dsp:spPr>
        <a:xfrm rot="5400000">
          <a:off x="1277362" y="515593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534440"/>
        <a:ext cx="135701" cy="131932"/>
      </dsp:txXfrm>
    </dsp:sp>
    <dsp:sp modelId="{05B38B11-8A7B-0E42-BD6C-F0941E07301E}">
      <dsp:nvSpPr>
        <dsp:cNvPr id="0" name=""/>
        <dsp:cNvSpPr/>
      </dsp:nvSpPr>
      <dsp:spPr>
        <a:xfrm>
          <a:off x="427203" y="754328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Request Falcon 9 launch page</a:t>
          </a:r>
        </a:p>
      </dsp:txBody>
      <dsp:txXfrm>
        <a:off x="441924" y="769049"/>
        <a:ext cx="1859350" cy="473157"/>
      </dsp:txXfrm>
    </dsp:sp>
    <dsp:sp modelId="{54910EC3-EBD1-B941-90CF-774DC8A6938E}">
      <dsp:nvSpPr>
        <dsp:cNvPr id="0" name=""/>
        <dsp:cNvSpPr/>
      </dsp:nvSpPr>
      <dsp:spPr>
        <a:xfrm rot="5400000">
          <a:off x="1277362" y="1269492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1288339"/>
        <a:ext cx="135701" cy="131932"/>
      </dsp:txXfrm>
    </dsp:sp>
    <dsp:sp modelId="{AE6D6EA7-3FCA-8248-A052-04C450D3B3BE}">
      <dsp:nvSpPr>
        <dsp:cNvPr id="0" name=""/>
        <dsp:cNvSpPr/>
      </dsp:nvSpPr>
      <dsp:spPr>
        <a:xfrm>
          <a:off x="427203" y="1508227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Beautiful Soup object</a:t>
          </a:r>
        </a:p>
      </dsp:txBody>
      <dsp:txXfrm>
        <a:off x="441924" y="1522948"/>
        <a:ext cx="1859350" cy="473157"/>
      </dsp:txXfrm>
    </dsp:sp>
    <dsp:sp modelId="{FAA62576-C0AB-D849-B7F4-E9DF9BCA21DC}">
      <dsp:nvSpPr>
        <dsp:cNvPr id="0" name=""/>
        <dsp:cNvSpPr/>
      </dsp:nvSpPr>
      <dsp:spPr>
        <a:xfrm rot="5400000">
          <a:off x="1277362" y="2023391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2042238"/>
        <a:ext cx="135701" cy="131932"/>
      </dsp:txXfrm>
    </dsp:sp>
    <dsp:sp modelId="{3F5349BB-04E0-114C-B755-3D85A7E44CAC}">
      <dsp:nvSpPr>
        <dsp:cNvPr id="0" name=""/>
        <dsp:cNvSpPr/>
      </dsp:nvSpPr>
      <dsp:spPr>
        <a:xfrm>
          <a:off x="427203" y="2262126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Extract column/variable names from html table headers</a:t>
          </a:r>
        </a:p>
      </dsp:txBody>
      <dsp:txXfrm>
        <a:off x="441924" y="2276847"/>
        <a:ext cx="1859350" cy="473157"/>
      </dsp:txXfrm>
    </dsp:sp>
    <dsp:sp modelId="{168E97D0-AA72-FD4F-8D4F-C1F782F59130}">
      <dsp:nvSpPr>
        <dsp:cNvPr id="0" name=""/>
        <dsp:cNvSpPr/>
      </dsp:nvSpPr>
      <dsp:spPr>
        <a:xfrm rot="5400000">
          <a:off x="1277362" y="2777290"/>
          <a:ext cx="188474" cy="22616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900" kern="1200"/>
        </a:p>
      </dsp:txBody>
      <dsp:txXfrm rot="-5400000">
        <a:off x="1303749" y="2796137"/>
        <a:ext cx="135701" cy="131932"/>
      </dsp:txXfrm>
    </dsp:sp>
    <dsp:sp modelId="{D944371F-EC26-C242-A4D7-C2F7F57671B6}">
      <dsp:nvSpPr>
        <dsp:cNvPr id="0" name=""/>
        <dsp:cNvSpPr/>
      </dsp:nvSpPr>
      <dsp:spPr>
        <a:xfrm>
          <a:off x="427203" y="3016025"/>
          <a:ext cx="1888792" cy="5025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data frame by parsing html tables</a:t>
          </a:r>
        </a:p>
      </dsp:txBody>
      <dsp:txXfrm>
        <a:off x="441924" y="3030746"/>
        <a:ext cx="1859350" cy="473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E87623-EEED-5C49-82B9-6DFB29C0F39E}">
      <dsp:nvSpPr>
        <dsp:cNvPr id="0" name=""/>
        <dsp:cNvSpPr/>
      </dsp:nvSpPr>
      <dsp:spPr>
        <a:xfrm>
          <a:off x="152309" y="1718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Calc number of launches per site</a:t>
          </a:r>
        </a:p>
      </dsp:txBody>
      <dsp:txXfrm>
        <a:off x="171031" y="20440"/>
        <a:ext cx="2401137" cy="601759"/>
      </dsp:txXfrm>
    </dsp:sp>
    <dsp:sp modelId="{F7EF2D71-D70E-3A41-817D-4F22684A79C2}">
      <dsp:nvSpPr>
        <dsp:cNvPr id="0" name=""/>
        <dsp:cNvSpPr/>
      </dsp:nvSpPr>
      <dsp:spPr>
        <a:xfrm rot="5400000">
          <a:off x="1251749" y="65690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285307" y="680871"/>
        <a:ext cx="172585" cy="167791"/>
      </dsp:txXfrm>
    </dsp:sp>
    <dsp:sp modelId="{05B38B11-8A7B-0E42-BD6C-F0941E07301E}">
      <dsp:nvSpPr>
        <dsp:cNvPr id="0" name=""/>
        <dsp:cNvSpPr/>
      </dsp:nvSpPr>
      <dsp:spPr>
        <a:xfrm>
          <a:off x="152309" y="960523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Calc</a:t>
          </a:r>
          <a:r>
            <a:rPr lang="en-GB" sz="1300" kern="1200" baseline="0" dirty="0"/>
            <a:t> number and occurrence of each orbit</a:t>
          </a:r>
          <a:endParaRPr lang="en-GB" sz="1300" kern="1200" dirty="0"/>
        </a:p>
      </dsp:txBody>
      <dsp:txXfrm>
        <a:off x="171031" y="979245"/>
        <a:ext cx="2401137" cy="601759"/>
      </dsp:txXfrm>
    </dsp:sp>
    <dsp:sp modelId="{54910EC3-EBD1-B941-90CF-774DC8A6938E}">
      <dsp:nvSpPr>
        <dsp:cNvPr id="0" name=""/>
        <dsp:cNvSpPr/>
      </dsp:nvSpPr>
      <dsp:spPr>
        <a:xfrm rot="5400000">
          <a:off x="1251749" y="1615706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285307" y="1639676"/>
        <a:ext cx="172585" cy="167791"/>
      </dsp:txXfrm>
    </dsp:sp>
    <dsp:sp modelId="{AE6D6EA7-3FCA-8248-A052-04C450D3B3BE}">
      <dsp:nvSpPr>
        <dsp:cNvPr id="0" name=""/>
        <dsp:cNvSpPr/>
      </dsp:nvSpPr>
      <dsp:spPr>
        <a:xfrm>
          <a:off x="152309" y="1919327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Calc the number and occurrence of mission outcome per orbit type</a:t>
          </a:r>
        </a:p>
      </dsp:txBody>
      <dsp:txXfrm>
        <a:off x="171031" y="1938049"/>
        <a:ext cx="2401137" cy="601759"/>
      </dsp:txXfrm>
    </dsp:sp>
    <dsp:sp modelId="{FAA62576-C0AB-D849-B7F4-E9DF9BCA21DC}">
      <dsp:nvSpPr>
        <dsp:cNvPr id="0" name=""/>
        <dsp:cNvSpPr/>
      </dsp:nvSpPr>
      <dsp:spPr>
        <a:xfrm rot="5400000">
          <a:off x="1251749" y="2574511"/>
          <a:ext cx="239701" cy="2876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 rot="-5400000">
        <a:off x="1285307" y="2598481"/>
        <a:ext cx="172585" cy="167791"/>
      </dsp:txXfrm>
    </dsp:sp>
    <dsp:sp modelId="{3F5349BB-04E0-114C-B755-3D85A7E44CAC}">
      <dsp:nvSpPr>
        <dsp:cNvPr id="0" name=""/>
        <dsp:cNvSpPr/>
      </dsp:nvSpPr>
      <dsp:spPr>
        <a:xfrm>
          <a:off x="152309" y="2878132"/>
          <a:ext cx="2438581" cy="6392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Create a landing outcome label from Outcome column</a:t>
          </a:r>
        </a:p>
      </dsp:txBody>
      <dsp:txXfrm>
        <a:off x="171031" y="2896854"/>
        <a:ext cx="2401137" cy="601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02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riol/IBM-DS-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riol/IBM-DS-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riol/IBM-DS-Capstone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orriol/IBM-DS-Capstone/blob/main/jupyter-labs-spacex-data-collection-api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morriol/IBM-DS-Capstone/blob/main/jupyter-labs-web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hyperlink" Target="https://github.com/morriol/IBM-DS-Capstone/blob/main/labs-jupyter-spacex-Data%20wrangling.ipynb" TargetMode="Externa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Oliver Morris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11/10/2022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Summary of charts plotted and why used: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flight number and payload mass with launch outcome to identify clusters of mass and flight number associated with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flight number and site with launch outcome to identify clusters of sites and flight number associated with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 of mass and site with launch outcome to identify clusters of sites and mass associated with successful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to identify relationship between orbit and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to examine success rate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hlinkClick r:id="rId3"/>
              </a:rPr>
              <a:t>https://github.com/morriol/IBM-DS-Capstone/blob/main/jupyter-labs-eda-dataviz.ipynb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65451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SQL queries performed:</a:t>
            </a:r>
            <a:endParaRPr lang="en-US" sz="1400" dirty="0">
              <a:solidFill>
                <a:schemeClr val="accent3">
                  <a:lumMod val="25000"/>
                </a:schemeClr>
              </a:solidFill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names of the </a:t>
            </a:r>
            <a:r>
              <a:rPr lang="en-GB" sz="1400" i="0" u="none" strike="noStrike" dirty="0" err="1">
                <a:effectLst/>
              </a:rPr>
              <a:t>boosterversions</a:t>
            </a:r>
            <a:r>
              <a:rPr lang="en-GB" sz="1400" i="0" u="none" strike="noStrike" dirty="0">
                <a:effectLst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i="0" u="none" strike="noStrike" dirty="0">
                <a:effectLst/>
              </a:rPr>
              <a:t>List the records which will display the month names, failure landing outcomes in drone ship ,booster versions, launch site for the months in year 2015.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400" dirty="0"/>
              <a:t>Rank the  count of  successful landing outcomes between the date 04-06-2010 and 20-03-2017 in descending order.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ADFD8698-1B51-F196-362C-AEDD51A77589}"/>
              </a:ext>
            </a:extLst>
          </p:cNvPr>
          <p:cNvSpPr txBox="1">
            <a:spLocks/>
          </p:cNvSpPr>
          <p:nvPr/>
        </p:nvSpPr>
        <p:spPr>
          <a:xfrm>
            <a:off x="7592291" y="1527601"/>
            <a:ext cx="4003964" cy="435133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EDA: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https://github.com/morriol/IBM-DS-Capstone/blob/main/jupyter-labs-eda-sql-coursera_sqllite.ipynb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 process: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models using logistic regression, SVM, KNN and Classification Tree to predict classification (success/failure) of future launches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Parameters were optimized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Plotted a confusion matrix to identify types of errors being made by the model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completed predictive analysis lab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https://github.com/morriol/IBM-DS-Capstone/blob/main/SpaceX_Machine%20Learning%20Prediction_Part_5.ipynb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C340CB-B811-9CC6-A5FE-C7DD806F3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00" y="1645988"/>
            <a:ext cx="11813581" cy="403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FF902F-B147-9B4F-8775-4DBCC854D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22" y="1574645"/>
            <a:ext cx="11695955" cy="44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E984FC-ACE3-41D1-E08D-2D68593C4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45" y="1659397"/>
            <a:ext cx="10326966" cy="438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DE5E5-C0AB-5A36-8DE5-28985C676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193" y="1696817"/>
            <a:ext cx="11457972" cy="394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C46D6-689B-063F-0632-1246450EF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8" y="1842824"/>
            <a:ext cx="11090787" cy="390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63CC7-8E93-409F-F481-09EE2A890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03" y="1777999"/>
            <a:ext cx="10400708" cy="424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72D1F6-A6F8-C17F-45DC-9E4699DFB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444279"/>
            <a:ext cx="10006598" cy="43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F60C9-06A6-354E-49BB-9EAD459B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81834"/>
            <a:ext cx="10350273" cy="49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4C514-F237-A3D4-C86B-4F5717933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76147"/>
            <a:ext cx="10515599" cy="384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CFA6CA-6DB7-197B-0A99-A8BEC5206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03782"/>
            <a:ext cx="10814665" cy="3851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61BDC-2D69-A7CE-4043-F9416019A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31" y="1714704"/>
            <a:ext cx="10962149" cy="388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B68B66-8208-2FCB-E725-2982B871E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12567"/>
            <a:ext cx="10923328" cy="43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5D39D0-0629-80D0-3BF8-95C20F90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96" y="1377745"/>
            <a:ext cx="10515599" cy="49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D81A4C-1A69-34E6-1B4C-D44B1386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485899"/>
            <a:ext cx="10143795" cy="494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DAFD25-7C0F-3DB3-E024-65A10C4A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32" y="1708763"/>
            <a:ext cx="11042292" cy="37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F9F505-D7FE-A2C8-9E01-B206257A0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037" y="4414445"/>
            <a:ext cx="5104625" cy="212664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5B22D-15AC-F994-4F2D-AFD1A94ED3FE}"/>
              </a:ext>
            </a:extLst>
          </p:cNvPr>
          <p:cNvSpPr txBox="1">
            <a:spLocks/>
          </p:cNvSpPr>
          <p:nvPr/>
        </p:nvSpPr>
        <p:spPr>
          <a:xfrm>
            <a:off x="770011" y="1380231"/>
            <a:ext cx="9313253" cy="3157688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scraped from the SpaceX URL using Beautiful Soup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then wrangled to fill nulls and organize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was undertaken to determine key relationships between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Foilum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build a map of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number of different prediction models were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trialled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find the optimum predictor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 summarized below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25AC46-646B-048E-D48D-C94623F42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1401097"/>
            <a:ext cx="9648837" cy="532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of launch sites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91905B-425E-4771-BECE-4E8DD916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2" y="1418577"/>
            <a:ext cx="7772400" cy="460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Unable to complete Dashboard Section as no access to IBM cloud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ADF40-7650-656E-3799-58C8EB44B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9" y="1644649"/>
            <a:ext cx="10515599" cy="4380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3D2D85-F597-8161-9C6F-B2C046B2D192}"/>
              </a:ext>
            </a:extLst>
          </p:cNvPr>
          <p:cNvSpPr txBox="1"/>
          <p:nvPr/>
        </p:nvSpPr>
        <p:spPr>
          <a:xfrm>
            <a:off x="2654710" y="6226392"/>
            <a:ext cx="48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Classification tree has the best accuracy score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6C75D-3B34-D73F-5983-A24E84EF0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22" y="1607186"/>
            <a:ext cx="5410200" cy="389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7A347B-D0A8-3516-25A2-9374FD732870}"/>
              </a:ext>
            </a:extLst>
          </p:cNvPr>
          <p:cNvSpPr txBox="1"/>
          <p:nvPr/>
        </p:nvSpPr>
        <p:spPr>
          <a:xfrm>
            <a:off x="7300452" y="1991032"/>
            <a:ext cx="3687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the confusion matrix for the classification tree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shows the model correctly predicted 9/12 (true positive) landings and 3/6 (true negative) failures.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41654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1:  Using data wrangling and feature engineering we we able to build models with a high degree of accuracy – all with a score +80%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2:  Whilst classification tree had the best accuracy other models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log_reg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all had better precision and recall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3:  Therefore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may be better choices as models to use for prediction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30753"/>
            <a:ext cx="8410934" cy="3012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capstone, we will predict if the Falcon 9 first stage will land successfully.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 of 165 million dollars each, much of the savings is because SpaceX can reuse the first stage.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 This information can be used if an alternate company wants to bid against SpaceX for a rocket launch.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Scraped from the SpaceX URL using Beautiful Soup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Filling nulls and identifying key data points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 URL as per flowchart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 of the completed SpaceX API calls notebook:</a:t>
            </a:r>
          </a:p>
          <a:p>
            <a:r>
              <a:rPr lang="en-US" sz="1800" dirty="0">
                <a:hlinkClick r:id="rId3"/>
              </a:rPr>
              <a:t>https://github.com/morriol/IBM-DS-Capstone/blob/main/jupyter-labs-spacex-data-collection-api.ipynb</a:t>
            </a:r>
            <a:endParaRPr lang="en-US" sz="18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F0EA3F-B068-E9E7-E76C-83796A15C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360352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from the SpaceX API URL as per flowchart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to git hub repo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https://github.com/morriol/IBM-DS-Capstone/blob/main/jupyter-labs-webscraping.ipynb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web scraping</a:t>
            </a:r>
            <a:endParaRPr lang="en-US" dirty="0">
              <a:cs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DB282A-E860-7FFD-27F0-3EF03C56E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4519937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wrangled as per flow chart opposite.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 to git hub repo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2"/>
              </a:rPr>
              <a:t>https://github.com/morriol/IBM-DS-Capstone/blob/main/labs-jupyter-spacex-Data%20wrangling.ipynb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Wrangling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Flowchart of data wrangling</a:t>
            </a:r>
            <a:endParaRPr lang="en-US" dirty="0">
              <a:cs typeface="Calibri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EDB282A-E860-7FFD-27F0-3EF03C56E4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5093545"/>
              </p:ext>
            </p:extLst>
          </p:nvPr>
        </p:nvGraphicFramePr>
        <p:xfrm>
          <a:off x="7343172" y="2202873"/>
          <a:ext cx="2743200" cy="3519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9014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2094</TotalTime>
  <Words>1095</Words>
  <Application>Microsoft Macintosh PowerPoint</Application>
  <PresentationFormat>Widescreen</PresentationFormat>
  <Paragraphs>168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Oliver Morris</cp:lastModifiedBy>
  <cp:revision>206</cp:revision>
  <dcterms:created xsi:type="dcterms:W3CDTF">2021-04-29T18:58:34Z</dcterms:created>
  <dcterms:modified xsi:type="dcterms:W3CDTF">2022-10-19T18:56:49Z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